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6" r:id="rId9"/>
    <p:sldId id="263" r:id="rId10"/>
    <p:sldId id="264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04088E-9F12-46FA-849C-6538C5E836EE}" v="28" dt="2025-05-26T15:56:51.8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88" autoAdjust="0"/>
    <p:restoredTop sz="94660"/>
  </p:normalViewPr>
  <p:slideViewPr>
    <p:cSldViewPr snapToGrid="0">
      <p:cViewPr varScale="1">
        <p:scale>
          <a:sx n="78" d="100"/>
          <a:sy n="78" d="100"/>
        </p:scale>
        <p:origin x="88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0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53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22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4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295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4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03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37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18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5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86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1FF638CE-8FDD-460C-BB9B-BD15E896B191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F70A5BD8-F165-4E03-B9D6-9B32AC7C9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385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351D-5480-2600-1955-7EF8097066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7762" y="640080"/>
            <a:ext cx="6251110" cy="3566160"/>
          </a:xfrm>
        </p:spPr>
        <p:txBody>
          <a:bodyPr anchor="b">
            <a:normAutofit/>
          </a:bodyPr>
          <a:lstStyle/>
          <a:p>
            <a:pPr algn="l"/>
            <a:r>
              <a:rPr lang="tr-TR" sz="5400"/>
              <a:t>Pizza Automat</a:t>
            </a:r>
            <a:endParaRPr lang="en-US" sz="5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B3D4C-AED9-EA1C-6963-05F0200EF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7760" y="4636008"/>
            <a:ext cx="6251111" cy="1572768"/>
          </a:xfrm>
        </p:spPr>
        <p:txBody>
          <a:bodyPr>
            <a:normAutofit/>
          </a:bodyPr>
          <a:lstStyle/>
          <a:p>
            <a:pPr algn="l"/>
            <a:r>
              <a:rPr lang="tr-TR"/>
              <a:t>Serhat DAL 210702027</a:t>
            </a:r>
          </a:p>
          <a:p>
            <a:pPr algn="l"/>
            <a:r>
              <a:rPr lang="tr-TR"/>
              <a:t>Yusuf ÖZESER 210702015	</a:t>
            </a:r>
            <a:endParaRPr lang="en-US"/>
          </a:p>
        </p:txBody>
      </p:sp>
      <p:pic>
        <p:nvPicPr>
          <p:cNvPr id="14" name="Picture 13" descr="Pizza on a table">
            <a:extLst>
              <a:ext uri="{FF2B5EF4-FFF2-40B4-BE49-F238E27FC236}">
                <a16:creationId xmlns:a16="http://schemas.microsoft.com/office/drawing/2014/main" id="{98EE6A57-DC62-A7F2-36B9-7C9D9836AE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790" r="21880" b="-1"/>
          <a:stretch>
            <a:fillRect/>
          </a:stretch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67114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2DD6C-6B60-C553-C685-1B0732D01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4751" y="469671"/>
            <a:ext cx="10515600" cy="1325563"/>
          </a:xfrm>
        </p:spPr>
        <p:txBody>
          <a:bodyPr>
            <a:normAutofit/>
          </a:bodyPr>
          <a:lstStyle/>
          <a:p>
            <a:r>
              <a:rPr lang="tr-TR" sz="5400"/>
              <a:t>Control plastic conveyor belt</a:t>
            </a:r>
            <a:endParaRPr lang="en-US" sz="5400"/>
          </a:p>
        </p:txBody>
      </p:sp>
      <p:pic>
        <p:nvPicPr>
          <p:cNvPr id="5" name="Picture 4" descr="A grid of lines with black dots&#10;&#10;AI-generated content may be incorrect.">
            <a:extLst>
              <a:ext uri="{FF2B5EF4-FFF2-40B4-BE49-F238E27FC236}">
                <a16:creationId xmlns:a16="http://schemas.microsoft.com/office/drawing/2014/main" id="{799CE898-88D8-7837-3D6F-75368C545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34" y="1795234"/>
            <a:ext cx="11155332" cy="326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635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9A2C-9FD6-58E6-6CBD-0C6C08502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9441" y="480739"/>
            <a:ext cx="8915400" cy="1325563"/>
          </a:xfrm>
        </p:spPr>
        <p:txBody>
          <a:bodyPr>
            <a:noAutofit/>
          </a:bodyPr>
          <a:lstStyle/>
          <a:p>
            <a:r>
              <a:rPr lang="tr-TR" sz="5400"/>
              <a:t>Control the oven conveyor</a:t>
            </a:r>
            <a:endParaRPr lang="en-US" sz="5400"/>
          </a:p>
        </p:txBody>
      </p:sp>
      <p:pic>
        <p:nvPicPr>
          <p:cNvPr id="7" name="Picture 6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3D2C64B2-1EB1-BC7F-53BB-DB68E125E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15" y="2314262"/>
            <a:ext cx="10786769" cy="285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519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1D332-E379-722F-9DC6-938FD4543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-87237"/>
            <a:ext cx="10515600" cy="1325563"/>
          </a:xfrm>
        </p:spPr>
        <p:txBody>
          <a:bodyPr>
            <a:normAutofit/>
          </a:bodyPr>
          <a:lstStyle/>
          <a:p>
            <a:r>
              <a:rPr lang="tr-TR" sz="5400" dirty="0" err="1"/>
              <a:t>Slice</a:t>
            </a:r>
            <a:r>
              <a:rPr lang="tr-TR" sz="5400" dirty="0"/>
              <a:t> </a:t>
            </a:r>
            <a:r>
              <a:rPr lang="tr-TR" sz="5400" dirty="0" err="1"/>
              <a:t>the</a:t>
            </a:r>
            <a:r>
              <a:rPr lang="tr-TR" sz="5400" dirty="0"/>
              <a:t> pizza </a:t>
            </a:r>
            <a:r>
              <a:rPr lang="tr-TR" sz="5400" dirty="0" err="1"/>
              <a:t>and</a:t>
            </a:r>
            <a:r>
              <a:rPr lang="tr-TR" sz="5400" dirty="0"/>
              <a:t> it is </a:t>
            </a:r>
            <a:r>
              <a:rPr lang="tr-TR" sz="5400" dirty="0" err="1"/>
              <a:t>ready</a:t>
            </a:r>
            <a:r>
              <a:rPr lang="tr-TR" sz="5400" dirty="0"/>
              <a:t> </a:t>
            </a:r>
            <a:r>
              <a:rPr lang="tr-TR" sz="5400" dirty="0" err="1"/>
              <a:t>to</a:t>
            </a:r>
            <a:r>
              <a:rPr lang="tr-TR" sz="5400" dirty="0"/>
              <a:t> </a:t>
            </a:r>
            <a:r>
              <a:rPr lang="tr-TR" sz="5400" dirty="0" err="1"/>
              <a:t>eat</a:t>
            </a:r>
            <a:endParaRPr lang="en-US" sz="5400" dirty="0"/>
          </a:p>
        </p:txBody>
      </p:sp>
      <p:pic>
        <p:nvPicPr>
          <p:cNvPr id="5" name="Picture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ABDFDF6C-9EC2-19D2-6438-02ADBAD889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9" t="3703" r="14634" b="57854"/>
          <a:stretch/>
        </p:blipFill>
        <p:spPr>
          <a:xfrm>
            <a:off x="214145" y="914429"/>
            <a:ext cx="6225095" cy="2514571"/>
          </a:xfrm>
          <a:prstGeom prst="rect">
            <a:avLst/>
          </a:prstGeom>
        </p:spPr>
      </p:pic>
      <p:pic>
        <p:nvPicPr>
          <p:cNvPr id="9" name="Picture 8" descr="A computer diagram of a computer&#10;&#10;AI-generated content may be incorrect.">
            <a:extLst>
              <a:ext uri="{FF2B5EF4-FFF2-40B4-BE49-F238E27FC236}">
                <a16:creationId xmlns:a16="http://schemas.microsoft.com/office/drawing/2014/main" id="{FFC23060-7098-037B-E5EA-E2F9E81E61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947" y="3429000"/>
            <a:ext cx="7099376" cy="332979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3915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3-26-46">
            <a:hlinkClick r:id="" action="ppaction://media"/>
            <a:extLst>
              <a:ext uri="{FF2B5EF4-FFF2-40B4-BE49-F238E27FC236}">
                <a16:creationId xmlns:a16="http://schemas.microsoft.com/office/drawing/2014/main" id="{A2440400-2D4F-C6E0-F0CF-E89CF6CC73E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4092" y="316872"/>
            <a:ext cx="8056798" cy="5997742"/>
          </a:xfr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F9375E0C-2886-1A49-4352-0FB2C6A2033F}"/>
              </a:ext>
            </a:extLst>
          </p:cNvPr>
          <p:cNvSpPr txBox="1"/>
          <p:nvPr/>
        </p:nvSpPr>
        <p:spPr>
          <a:xfrm>
            <a:off x="521110" y="924232"/>
            <a:ext cx="19467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800" dirty="0">
                <a:latin typeface="+mj-lt"/>
              </a:rPr>
              <a:t>HMI VIDEO</a:t>
            </a:r>
          </a:p>
        </p:txBody>
      </p:sp>
    </p:spTree>
    <p:extLst>
      <p:ext uri="{BB962C8B-B14F-4D97-AF65-F5344CB8AC3E}">
        <p14:creationId xmlns:p14="http://schemas.microsoft.com/office/powerpoint/2010/main" val="53218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0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00D27-31F4-DDA5-C7F6-E86A06520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HMI </a:t>
            </a:r>
            <a:endParaRPr lang="en-US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F0B64A3E-F448-E63B-6AA0-4D05EC9FC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651" y="1034180"/>
            <a:ext cx="7344697" cy="550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025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60B7C-5E7D-44EF-1626-414FB136F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Ladder Diagram of System</a:t>
            </a:r>
            <a:b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Power on &amp; Power off (Classic latch)</a:t>
            </a:r>
          </a:p>
        </p:txBody>
      </p:sp>
      <p:pic>
        <p:nvPicPr>
          <p:cNvPr id="9" name="Picture 8" descr="A graph with a line and text&#10;&#10;AI-generated content may be incorrect.">
            <a:extLst>
              <a:ext uri="{FF2B5EF4-FFF2-40B4-BE49-F238E27FC236}">
                <a16:creationId xmlns:a16="http://schemas.microsoft.com/office/drawing/2014/main" id="{3532EC7D-0B97-2E6D-9C05-82E476E8D7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81" y="2613679"/>
            <a:ext cx="11066116" cy="236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297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62310-6AEE-29CD-D069-5EF0439DE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Pizza </a:t>
            </a:r>
            <a:r>
              <a:rPr lang="tr-TR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</a:t>
            </a:r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ustomization</a:t>
            </a:r>
          </a:p>
        </p:txBody>
      </p:sp>
      <p:pic>
        <p:nvPicPr>
          <p:cNvPr id="5" name="Picture 4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FD9A74BD-9325-832C-4B4C-71DF61A9F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83" y="2593278"/>
            <a:ext cx="10626235" cy="358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632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5338F-C680-A2DC-63F8-8E4636910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6901" y="0"/>
            <a:ext cx="7049758" cy="1325563"/>
          </a:xfrm>
        </p:spPr>
        <p:txBody>
          <a:bodyPr>
            <a:normAutofit/>
          </a:bodyPr>
          <a:lstStyle/>
          <a:p>
            <a:r>
              <a:rPr lang="tr-TR" sz="6600"/>
              <a:t>Pizza size selection</a:t>
            </a:r>
            <a:endParaRPr lang="en-US" sz="6600"/>
          </a:p>
        </p:txBody>
      </p:sp>
      <p:pic>
        <p:nvPicPr>
          <p:cNvPr id="5" name="Picture 4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969D133B-A32D-FD0E-EF4A-B867F5F86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5" r="390" b="52808"/>
          <a:stretch/>
        </p:blipFill>
        <p:spPr>
          <a:xfrm>
            <a:off x="2110248" y="1287809"/>
            <a:ext cx="7971503" cy="2467898"/>
          </a:xfrm>
          <a:prstGeom prst="rect">
            <a:avLst/>
          </a:prstGeom>
        </p:spPr>
      </p:pic>
      <p:pic>
        <p:nvPicPr>
          <p:cNvPr id="7" name="Picture 6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A7FD17A4-2503-C94B-F00A-1064977AD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350" r="1681"/>
          <a:stretch/>
        </p:blipFill>
        <p:spPr>
          <a:xfrm>
            <a:off x="2054469" y="3902513"/>
            <a:ext cx="8083059" cy="246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235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FCD56-C5FE-B1FE-E534-642F8600B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596" y="455560"/>
            <a:ext cx="10515600" cy="1325563"/>
          </a:xfrm>
        </p:spPr>
        <p:txBody>
          <a:bodyPr>
            <a:normAutofit/>
          </a:bodyPr>
          <a:lstStyle/>
          <a:p>
            <a:r>
              <a:rPr lang="tr-TR" sz="5400"/>
              <a:t>Check if there is enough ingredients</a:t>
            </a:r>
            <a:endParaRPr lang="en-US" sz="5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EE3D09-4A02-A467-6C33-9D23513AE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" r="1193"/>
          <a:stretch/>
        </p:blipFill>
        <p:spPr>
          <a:xfrm>
            <a:off x="160774" y="2693729"/>
            <a:ext cx="11937441" cy="138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673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7CBE9-33E4-B982-FE52-E4A91CCE1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9" y="258901"/>
            <a:ext cx="10929049" cy="1325563"/>
          </a:xfrm>
        </p:spPr>
        <p:txBody>
          <a:bodyPr>
            <a:noAutofit/>
          </a:bodyPr>
          <a:lstStyle/>
          <a:p>
            <a:r>
              <a:rPr lang="tr-TR" sz="5400"/>
              <a:t>Start making pizza &amp; Pre-heat the oven</a:t>
            </a:r>
            <a:endParaRPr lang="en-US" sz="5400"/>
          </a:p>
        </p:txBody>
      </p:sp>
      <p:pic>
        <p:nvPicPr>
          <p:cNvPr id="7" name="Picture 6" descr="A black line on a white sheet of paper&#10;&#10;AI-generated content may be incorrect.">
            <a:extLst>
              <a:ext uri="{FF2B5EF4-FFF2-40B4-BE49-F238E27FC236}">
                <a16:creationId xmlns:a16="http://schemas.microsoft.com/office/drawing/2014/main" id="{496BAC51-CD77-60BC-7357-94886DA2F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022" y="4516439"/>
            <a:ext cx="7207955" cy="1591662"/>
          </a:xfrm>
          <a:prstGeom prst="rect">
            <a:avLst/>
          </a:prstGeom>
        </p:spPr>
      </p:pic>
      <p:pic>
        <p:nvPicPr>
          <p:cNvPr id="9" name="Picture 8" descr="A diagram of a machine&#10;&#10;AI-generated content may be incorrect.">
            <a:extLst>
              <a:ext uri="{FF2B5EF4-FFF2-40B4-BE49-F238E27FC236}">
                <a16:creationId xmlns:a16="http://schemas.microsoft.com/office/drawing/2014/main" id="{FD081C9E-160B-7D4E-8A16-59E36451A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76" y="1488467"/>
            <a:ext cx="10002646" cy="283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01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D6E7D-FF04-EBFF-5182-52EF21566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183" y="581434"/>
            <a:ext cx="3743633" cy="1325563"/>
          </a:xfrm>
        </p:spPr>
        <p:txBody>
          <a:bodyPr/>
          <a:lstStyle/>
          <a:p>
            <a:r>
              <a:rPr lang="tr-TR"/>
              <a:t>Pour the dough</a:t>
            </a:r>
            <a:endParaRPr lang="en-US"/>
          </a:p>
        </p:txBody>
      </p:sp>
      <p:pic>
        <p:nvPicPr>
          <p:cNvPr id="5" name="Picture 4" descr="A diagram of a diagram&#10;&#10;AI-generated content may be incorrect.">
            <a:extLst>
              <a:ext uri="{FF2B5EF4-FFF2-40B4-BE49-F238E27FC236}">
                <a16:creationId xmlns:a16="http://schemas.microsoft.com/office/drawing/2014/main" id="{19BF99D7-71F4-C632-E9BB-88D9CB5ED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81" y="2200103"/>
            <a:ext cx="10650436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691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45FEE-C24C-E38C-E44E-633D55E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7717" y="620525"/>
            <a:ext cx="10515600" cy="1325563"/>
          </a:xfrm>
        </p:spPr>
        <p:txBody>
          <a:bodyPr/>
          <a:lstStyle/>
          <a:p>
            <a:r>
              <a:rPr lang="tr-TR"/>
              <a:t>Add ingredients to pizza</a:t>
            </a:r>
            <a:endParaRPr lang="en-US"/>
          </a:p>
        </p:txBody>
      </p:sp>
      <p:pic>
        <p:nvPicPr>
          <p:cNvPr id="5" name="Picture 4" descr="A diagram of a computer&#10;&#10;AI-generated content may be incorrect.">
            <a:extLst>
              <a:ext uri="{FF2B5EF4-FFF2-40B4-BE49-F238E27FC236}">
                <a16:creationId xmlns:a16="http://schemas.microsoft.com/office/drawing/2014/main" id="{4B6CAE8F-8509-1F80-5EB0-05E2020E5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00" y="1946088"/>
            <a:ext cx="10867999" cy="356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122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</TotalTime>
  <Words>69</Words>
  <Application>Microsoft Office PowerPoint</Application>
  <PresentationFormat>Geniş ekran</PresentationFormat>
  <Paragraphs>15</Paragraphs>
  <Slides>13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Pizza Automat</vt:lpstr>
      <vt:lpstr>HMI </vt:lpstr>
      <vt:lpstr>Ladder Diagram of System Power on &amp; Power off (Classic latch)</vt:lpstr>
      <vt:lpstr>Pizza customization</vt:lpstr>
      <vt:lpstr>Pizza size selection</vt:lpstr>
      <vt:lpstr>Check if there is enough ingredients</vt:lpstr>
      <vt:lpstr>Start making pizza &amp; Pre-heat the oven</vt:lpstr>
      <vt:lpstr>Pour the dough</vt:lpstr>
      <vt:lpstr>Add ingredients to pizza</vt:lpstr>
      <vt:lpstr>Control plastic conveyor belt</vt:lpstr>
      <vt:lpstr>Control the oven conveyor</vt:lpstr>
      <vt:lpstr>Slice the pizza and it is ready to eat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Yusuf Özeser</dc:creator>
  <cp:lastModifiedBy>serhatdal@posta.mu.edu.tr</cp:lastModifiedBy>
  <cp:revision>4</cp:revision>
  <dcterms:created xsi:type="dcterms:W3CDTF">2025-05-26T14:50:32Z</dcterms:created>
  <dcterms:modified xsi:type="dcterms:W3CDTF">2025-05-26T22:04:17Z</dcterms:modified>
</cp:coreProperties>
</file>

<file path=docProps/thumbnail.jpeg>
</file>